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67645" y="7378858"/>
              <a:ext cx="3859647" cy="2445574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1435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</a:t>
            </a:r>
          </a:p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820000">
            <a:off x="17662978" y="7460355"/>
            <a:ext cx="2537730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1105" dirty="0">
                <a:solidFill>
                  <a:srgbClr val="0A2A60"/>
                </a:solidFill>
                <a:latin typeface="Trebuchet MS"/>
                <a:cs typeface="Trebuchet MS"/>
              </a:rPr>
              <a:t>50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237" name="object 237"/>
          <p:cNvSpPr txBox="1"/>
          <p:nvPr/>
        </p:nvSpPr>
        <p:spPr>
          <a:xfrm rot="20040000">
            <a:off x="15977239" y="9024548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460000">
            <a:off x="16564981" y="8822550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0760000">
            <a:off x="16879653" y="8729299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120000">
            <a:off x="17205104" y="8659719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1420000">
            <a:off x="17569457" y="8621005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169994" y="8803771"/>
            <a:ext cx="3217545" cy="1677670"/>
            <a:chOff x="15169994" y="8803771"/>
            <a:chExt cx="3217545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12986" y="9356421"/>
              <a:ext cx="1974069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69994" y="8803771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2024-12-09T20:54:20Z</dcterms:created>
  <dcterms:modified xsi:type="dcterms:W3CDTF">2024-12-09T21:00:08Z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Canva</vt:lpwstr>
  </property>
  <property fmtid="{D5CDD505-2E9C-101B-9397-08002B2CF9AE}" pid="4" name="LastSaved">
    <vt:filetime>2024-12-09T00:00:00Z</vt:filetime>
  </property>
</Properties>
</file>